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1"/>
  </p:notesMasterIdLst>
  <p:handoutMasterIdLst>
    <p:handoutMasterId r:id="rId52"/>
  </p:handoutMasterIdLst>
  <p:sldIdLst>
    <p:sldId id="328" r:id="rId2"/>
    <p:sldId id="287" r:id="rId3"/>
    <p:sldId id="395" r:id="rId4"/>
    <p:sldId id="353" r:id="rId5"/>
    <p:sldId id="351" r:id="rId6"/>
    <p:sldId id="356" r:id="rId7"/>
    <p:sldId id="366" r:id="rId8"/>
    <p:sldId id="359" r:id="rId9"/>
    <p:sldId id="361" r:id="rId10"/>
    <p:sldId id="396" r:id="rId11"/>
    <p:sldId id="355" r:id="rId12"/>
    <p:sldId id="363" r:id="rId13"/>
    <p:sldId id="362" r:id="rId14"/>
    <p:sldId id="365" r:id="rId15"/>
    <p:sldId id="367" r:id="rId16"/>
    <p:sldId id="368" r:id="rId17"/>
    <p:sldId id="375" r:id="rId18"/>
    <p:sldId id="386" r:id="rId19"/>
    <p:sldId id="372" r:id="rId20"/>
    <p:sldId id="373" r:id="rId21"/>
    <p:sldId id="374" r:id="rId22"/>
    <p:sldId id="369" r:id="rId23"/>
    <p:sldId id="397" r:id="rId24"/>
    <p:sldId id="404" r:id="rId25"/>
    <p:sldId id="399" r:id="rId26"/>
    <p:sldId id="403" r:id="rId27"/>
    <p:sldId id="370" r:id="rId28"/>
    <p:sldId id="376" r:id="rId29"/>
    <p:sldId id="390" r:id="rId30"/>
    <p:sldId id="378" r:id="rId31"/>
    <p:sldId id="379" r:id="rId32"/>
    <p:sldId id="381" r:id="rId33"/>
    <p:sldId id="400" r:id="rId34"/>
    <p:sldId id="401" r:id="rId35"/>
    <p:sldId id="402" r:id="rId36"/>
    <p:sldId id="377" r:id="rId37"/>
    <p:sldId id="382" r:id="rId38"/>
    <p:sldId id="383" r:id="rId39"/>
    <p:sldId id="380" r:id="rId40"/>
    <p:sldId id="393" r:id="rId41"/>
    <p:sldId id="354" r:id="rId42"/>
    <p:sldId id="398" r:id="rId43"/>
    <p:sldId id="388" r:id="rId44"/>
    <p:sldId id="387" r:id="rId45"/>
    <p:sldId id="385" r:id="rId46"/>
    <p:sldId id="391" r:id="rId47"/>
    <p:sldId id="394" r:id="rId48"/>
    <p:sldId id="392" r:id="rId49"/>
    <p:sldId id="389" r:id="rId50"/>
  </p:sldIdLst>
  <p:sldSz cx="6858000" cy="5143500"/>
  <p:notesSz cx="6858000" cy="9144000"/>
  <p:embeddedFontLst>
    <p:embeddedFont>
      <p:font typeface="Palatino Linotype" panose="02040502050505030304" pitchFamily="18"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6794" autoAdjust="0"/>
  </p:normalViewPr>
  <p:slideViewPr>
    <p:cSldViewPr snapToGrid="0" snapToObjects="1">
      <p:cViewPr varScale="1">
        <p:scale>
          <a:sx n="167" d="100"/>
          <a:sy n="167" d="100"/>
        </p:scale>
        <p:origin x="1110" y="138"/>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02.11.2024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02.11.2024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2949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49</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489999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18.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17.png"/><Relationship Id="rId2" Type="http://schemas.openxmlformats.org/officeDocument/2006/relationships/audio" Target="../media/media4.wav"/><Relationship Id="rId16" Type="http://schemas.openxmlformats.org/officeDocument/2006/relationships/image" Target="../media/image4.png"/><Relationship Id="rId1" Type="http://schemas.microsoft.com/office/2007/relationships/media" Target="../media/media4.wav"/><Relationship Id="rId6" Type="http://schemas.openxmlformats.org/officeDocument/2006/relationships/audio" Target="../media/media7.wav"/><Relationship Id="rId11" Type="http://schemas.openxmlformats.org/officeDocument/2006/relationships/image" Target="../media/image16.png"/><Relationship Id="rId5" Type="http://schemas.microsoft.com/office/2007/relationships/media" Target="../media/media7.wav"/><Relationship Id="rId15" Type="http://schemas.openxmlformats.org/officeDocument/2006/relationships/image" Target="../media/image20.png"/><Relationship Id="rId10" Type="http://schemas.openxmlformats.org/officeDocument/2006/relationships/notesSlide" Target="../notesSlides/notesSlide29.xml"/><Relationship Id="rId4" Type="http://schemas.openxmlformats.org/officeDocument/2006/relationships/audio" Target="../media/media6.wav"/><Relationship Id="rId9" Type="http://schemas.openxmlformats.org/officeDocument/2006/relationships/slideLayout" Target="../slideLayouts/slideLayout1.xml"/><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solidFill>
                  <a:srgbClr val="C00000"/>
                </a:solidFill>
              </a:rPr>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a:p>
            <a:pPr marL="285750" indent="-285750">
              <a:buFont typeface="Arial" panose="020B0604020202020204" pitchFamily="34" charset="0"/>
              <a:buChar char="•"/>
            </a:pPr>
            <a:r>
              <a:rPr lang="en-US" sz="1200" dirty="0">
                <a:solidFill>
                  <a:srgbClr val="C00000"/>
                </a:solidFill>
              </a:rPr>
              <a:t>Do we interact differently with artificial voice assistants?</a:t>
            </a:r>
          </a:p>
        </p:txBody>
      </p:sp>
    </p:spTree>
    <p:extLst>
      <p:ext uri="{BB962C8B-B14F-4D97-AF65-F5344CB8AC3E}">
        <p14:creationId xmlns:p14="http://schemas.microsoft.com/office/powerpoint/2010/main" val="29182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3685</Words>
  <Application>Microsoft Office PowerPoint</Application>
  <PresentationFormat>Benutzerdefiniert</PresentationFormat>
  <Paragraphs>460</Paragraphs>
  <Slides>49</Slides>
  <Notes>49</Notes>
  <HiddenSlides>0</HiddenSlides>
  <MMClips>18</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Wingdings</vt:lpstr>
      <vt:lpstr>Palatino Linotype</vt:lpstr>
      <vt:lpstr>CharterBT-Roman</vt:lpstr>
      <vt:lpstr>Roboto-Regular</vt:lpstr>
      <vt:lpstr>Roboto Condensed</vt:lpstr>
      <vt:lpstr>Arial</vt:lpstr>
      <vt:lpstr>Calibri</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christine.nussbaum</cp:lastModifiedBy>
  <cp:revision>822</cp:revision>
  <cp:lastPrinted>2017-04-12T09:06:57Z</cp:lastPrinted>
  <dcterms:created xsi:type="dcterms:W3CDTF">2017-03-23T10:34:48Z</dcterms:created>
  <dcterms:modified xsi:type="dcterms:W3CDTF">2024-11-02T17:33:53Z</dcterms:modified>
</cp:coreProperties>
</file>